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59675" cy="10691813"/>
  <p:notesSz cx="6858000" cy="9144000"/>
  <p:embeddedFontLst>
    <p:embeddedFont>
      <p:font typeface="Montserrat" panose="020B060402020202020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368">
          <p15:clr>
            <a:srgbClr val="A4A3A4"/>
          </p15:clr>
        </p15:guide>
        <p15:guide id="2" pos="272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CZxffoQTgFcI32uteu4yuHlUd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2467" y="226"/>
      </p:cViewPr>
      <p:guideLst>
        <p:guide orient="horz" pos="3368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54196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87910" y="2978019"/>
            <a:ext cx="6783857" cy="652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694512" y="4284621"/>
            <a:ext cx="9060817" cy="16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612846" y="2701814"/>
            <a:ext cx="9060817" cy="479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3"/>
              <a:buNone/>
              <a:defRPr sz="165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None/>
              <a:defRPr sz="148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6557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marL="914400" lvl="1" indent="-37560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marL="1371600" lvl="2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marL="1828800" lvl="3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4pPr>
            <a:lvl5pPr marL="2286000" lvl="4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5pPr>
            <a:lvl6pPr marL="2743200" lvl="5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6pPr>
            <a:lvl7pPr marL="3200400" lvl="6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7pPr>
            <a:lvl8pPr marL="3657600" lvl="7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8pPr>
            <a:lvl9pPr marL="4114800" lvl="8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7"/>
              <a:buFont typeface="Calibri"/>
              <a:buNone/>
              <a:defRPr sz="36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5602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356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706" y="10033754"/>
            <a:ext cx="1067386" cy="569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"/>
          <p:cNvCxnSpPr/>
          <p:nvPr/>
        </p:nvCxnSpPr>
        <p:spPr>
          <a:xfrm>
            <a:off x="1788694" y="9974912"/>
            <a:ext cx="0" cy="581587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1"/>
          <p:cNvSpPr/>
          <p:nvPr/>
        </p:nvSpPr>
        <p:spPr>
          <a:xfrm>
            <a:off x="1909261" y="10063825"/>
            <a:ext cx="5956867" cy="4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79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Domaine de Saint Amand </a:t>
            </a:r>
            <a:r>
              <a:rPr lang="fr-FR" sz="1079" b="0" i="0" u="none" strike="noStrike" cap="none">
                <a:solidFill>
                  <a:srgbClr val="7A007A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fr-FR" sz="1079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Cambes 33880 www.domainedesaintamand.fr</a:t>
            </a:r>
            <a:br>
              <a:rPr lang="fr-FR" sz="1079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079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Sarah Simon </a:t>
            </a:r>
            <a:r>
              <a:rPr lang="fr-FR" sz="1079" b="0" i="0" u="none" strike="noStrike" cap="none">
                <a:solidFill>
                  <a:srgbClr val="ED3F3F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fr-FR" sz="1079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+33 (0)6 30 49 00 13 </a:t>
            </a:r>
            <a:r>
              <a:rPr lang="fr-FR" sz="1079" b="0" i="0" u="none" strike="noStrike" cap="none">
                <a:solidFill>
                  <a:srgbClr val="FFD800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fr-FR" sz="1079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contact@domainedesaintamand.fr </a:t>
            </a:r>
            <a:endParaRPr sz="10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80704" y="4174033"/>
            <a:ext cx="4741855" cy="5690117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431800" y="2420840"/>
            <a:ext cx="6813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Le Domaine de Saint Amand se situe à Cambes en bord de Garonne à proximité de Bordeaux centre. </a:t>
            </a:r>
          </a:p>
          <a:p>
            <a:pPr lvl="0" algn="just"/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Il se distingue par son terroir remarquable en coteaux. La petite taille de la propriété, 3 ha 20, permet une viticulture attentionnée et un élevage soigné. </a:t>
            </a:r>
          </a:p>
          <a:p>
            <a:pPr lvl="0" algn="just"/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Sarah Simon a repris le Domaine en </a:t>
            </a:r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février 2018. Elle est une vigneronne passionnée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, investie et animée par la volonté d’élaborer des vins de qualité, équilibrés et sincères. </a:t>
            </a:r>
          </a:p>
          <a:p>
            <a:pPr lvl="0" algn="just"/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Le Domaine est certifié </a:t>
            </a:r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en agriculture 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biologique depuis  </a:t>
            </a:r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2024.</a:t>
            </a:r>
          </a:p>
          <a:p>
            <a:pPr lvl="0" algn="just"/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Cette 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cuvée </a:t>
            </a:r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blanc 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sec associe profondeur, générosité et fruité. </a:t>
            </a:r>
            <a:endParaRPr lang="fr-FR" sz="1000" dirty="0" smtClean="0">
              <a:solidFill>
                <a:srgbClr val="3937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just"/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Elle 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porte la signature du terroir du Domaine et des choix de vinification  de sa propriétaire.</a:t>
            </a:r>
            <a:endParaRPr sz="1000" dirty="0">
              <a:solidFill>
                <a:srgbClr val="3937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20534"/>
          <a:stretch/>
        </p:blipFill>
        <p:spPr>
          <a:xfrm>
            <a:off x="2303219" y="181427"/>
            <a:ext cx="2584475" cy="153804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1856074" y="1600346"/>
            <a:ext cx="3478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A78E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B2A78E"/>
                </a:solidFill>
                <a:latin typeface="Montserrat"/>
                <a:ea typeface="Montserrat"/>
                <a:cs typeface="Montserrat"/>
                <a:sym typeface="Montserrat"/>
              </a:rPr>
              <a:t>Domaine de Saint Amand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A78E"/>
              </a:buClr>
              <a:buSzPts val="1700"/>
              <a:buFont typeface="Montserrat"/>
              <a:buNone/>
            </a:pPr>
            <a:r>
              <a:rPr lang="fr-FR" sz="1700">
                <a:solidFill>
                  <a:srgbClr val="B2A78E"/>
                </a:solidFill>
                <a:latin typeface="Montserrat"/>
                <a:ea typeface="Montserrat"/>
                <a:cs typeface="Montserrat"/>
                <a:sym typeface="Montserrat"/>
              </a:rPr>
              <a:t>Bordeaux Blanc 2024</a:t>
            </a:r>
            <a:endParaRPr sz="1700">
              <a:solidFill>
                <a:srgbClr val="B2A7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Certifié agriculture biologique</a:t>
            </a:r>
            <a:endParaRPr sz="1400" b="0" i="0" u="none" strike="noStrike" cap="none">
              <a:solidFill>
                <a:srgbClr val="B2A7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280729" y="3926589"/>
            <a:ext cx="4741800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APPELLATION : </a:t>
            </a:r>
            <a:r>
              <a:rPr lang="fr-FR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BORDEAUX BLANC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MILLÉSIME : </a:t>
            </a:r>
            <a:r>
              <a:rPr lang="fr-FR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2024 </a:t>
            </a:r>
            <a:endParaRPr dirty="0">
              <a:solidFill>
                <a:schemeClr val="accent6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COMMUNE</a:t>
            </a:r>
            <a:r>
              <a:rPr lang="fr-FR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:  CAMBES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SUPERFICIE DU VIGNOBLE </a:t>
            </a:r>
            <a:r>
              <a:rPr lang="fr-FR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3 ha 20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 MOYEN DES VIGNES : </a:t>
            </a:r>
            <a:r>
              <a:rPr lang="fr-FR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30 ans 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TERROIR : </a:t>
            </a:r>
            <a:r>
              <a:rPr lang="fr-FR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argilo-calcaire graveleux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CÉPAGES : </a:t>
            </a:r>
            <a:r>
              <a:rPr lang="fr-FR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60% sauvignon - 40% sémillon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BOUTEILLE ECO-CONÇUE </a:t>
            </a:r>
            <a:r>
              <a:rPr lang="fr-FR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 poids allégé : 405gr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DEGRÉ : </a:t>
            </a:r>
            <a:r>
              <a:rPr lang="fr-FR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12,5%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VENDANGES ET VINIFICATION :</a:t>
            </a:r>
            <a:endParaRPr dirty="0"/>
          </a:p>
          <a:p>
            <a:pPr marL="88900" marR="0" lvl="0" indent="-825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fr-FR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Récolte manuelle en cagette à </a:t>
            </a:r>
            <a:r>
              <a:rPr lang="fr-FR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basse température. </a:t>
            </a:r>
            <a:r>
              <a:rPr lang="fr-FR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Stockage à froid dans container frigo pendant 24h.</a:t>
            </a:r>
            <a:endParaRPr dirty="0"/>
          </a:p>
          <a:p>
            <a:pPr marL="8890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fr-FR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Pressurage.</a:t>
            </a:r>
            <a:endParaRPr dirty="0"/>
          </a:p>
          <a:p>
            <a:pPr marL="8890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fr-FR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Après débourbage, stabulation à froid (10°) sur lies fines pendant 5 jours.</a:t>
            </a:r>
            <a:endParaRPr dirty="0"/>
          </a:p>
          <a:p>
            <a:pPr marL="8890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fr-FR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Fermentation en cuve puis début d’élevage. 50% du volume est vinifié intégralement en barriques avec un brassage des lies régulier pendant une durée de 6 à 8 mois.</a:t>
            </a:r>
            <a:endParaRPr dirty="0"/>
          </a:p>
          <a:p>
            <a:pPr marL="88900" marR="0" lvl="0" indent="-8890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8900" marR="0" lvl="0" indent="-88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ELEVAGE</a:t>
            </a:r>
            <a:r>
              <a:rPr lang="fr-FR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: 50% </a:t>
            </a:r>
            <a:r>
              <a:rPr lang="fr-FR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barriques de chêne français, </a:t>
            </a:r>
            <a:r>
              <a:rPr lang="fr-FR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50% cuves </a:t>
            </a:r>
            <a:r>
              <a:rPr lang="fr-FR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inox.</a:t>
            </a:r>
          </a:p>
          <a:p>
            <a:pPr marL="88900" marR="0" lvl="0" indent="-88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Mise </a:t>
            </a:r>
            <a:r>
              <a:rPr lang="fr-FR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bouteille au château.</a:t>
            </a:r>
            <a:endParaRPr dirty="0"/>
          </a:p>
          <a:p>
            <a:pPr marL="88900" marR="0" lvl="0" indent="-8890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NOTES DE DÉGUSTATION : </a:t>
            </a:r>
            <a:endParaRPr sz="11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Nef expressif et délicat sur des notes de pêche mûre, agrumes, fruits exotiques. La bouche est veloutée, désaltérante et brillante. A marier avec l’apéritif, des viandes blanches, un poisson grillé ou en sauce, des fromages à pâte dure.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title="AB-1024x56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4700" y="9439675"/>
            <a:ext cx="772063" cy="4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title="DSA 2024 Blanc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2550" y="4096200"/>
            <a:ext cx="1774205" cy="5343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289</Words>
  <Application>Microsoft Office PowerPoint</Application>
  <PresentationFormat>Personnalisé</PresentationFormat>
  <Paragraphs>31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Montserrat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ANTIGNY Jean-Yves</dc:creator>
  <cp:lastModifiedBy>s.simon</cp:lastModifiedBy>
  <cp:revision>2</cp:revision>
  <dcterms:created xsi:type="dcterms:W3CDTF">2019-03-27T08:37:05Z</dcterms:created>
  <dcterms:modified xsi:type="dcterms:W3CDTF">2025-06-10T12:17:00Z</dcterms:modified>
</cp:coreProperties>
</file>