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59675" cy="10691813"/>
  <p:notesSz cx="6792913" cy="992505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6044">
          <p15:clr>
            <a:srgbClr val="A4A3A4"/>
          </p15:clr>
        </p15:guide>
        <p15:guide id="2" pos="3583">
          <p15:clr>
            <a:srgbClr val="A4A3A4"/>
          </p15:clr>
        </p15:guide>
        <p15:guide id="3" orient="horz" pos="284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CEpqMaLFf5F1LaEGEct2MchJm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069" y="1349"/>
      </p:cViewPr>
      <p:guideLst>
        <p:guide orient="horz" pos="6044"/>
        <p:guide orient="horz" pos="2846"/>
        <p:guide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2375" y="744375"/>
            <a:ext cx="4528825" cy="372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275" y="4714375"/>
            <a:ext cx="5434300" cy="446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23523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275" y="4714375"/>
            <a:ext cx="5434300" cy="446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1213" y="744538"/>
            <a:ext cx="263048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87910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None/>
              <a:defRPr sz="165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6557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marL="91440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marL="137160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marL="1828800" lvl="3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marL="2286000" lvl="4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marL="2743200" lvl="5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marL="3200400" lvl="6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marL="3657600" lvl="7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marL="4114800" lvl="8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Calibri"/>
              <a:buNone/>
              <a:defRPr sz="36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5602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C:\Users\s.simon\Desktop\ST AMAND\PRESTATAIRES\MATIERES SECHES\PRINT DORURE\2024\CLAIRET\Dom_St_Amand-Claire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042" y="-317705"/>
            <a:ext cx="2013829" cy="2013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600" y="9976154"/>
            <a:ext cx="1067386" cy="569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"/>
          <p:cNvCxnSpPr/>
          <p:nvPr/>
        </p:nvCxnSpPr>
        <p:spPr>
          <a:xfrm>
            <a:off x="1560344" y="9970050"/>
            <a:ext cx="0" cy="5817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1560361" y="10030050"/>
            <a:ext cx="595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Domaine de Saint Amand </a:t>
            </a:r>
            <a:r>
              <a:rPr lang="fr-FR" sz="1200" b="0" i="0" u="none" strike="noStrike" cap="none">
                <a:solidFill>
                  <a:srgbClr val="7A007A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fr-FR" sz="1200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Cambes 33880 www.domainedesaintamand.fr</a:t>
            </a:r>
            <a:br>
              <a:rPr lang="fr-FR" sz="1200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200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Sarah Simon </a:t>
            </a:r>
            <a:r>
              <a:rPr lang="fr-FR" sz="1200" b="0" i="0" u="none" strike="noStrike" cap="none">
                <a:solidFill>
                  <a:srgbClr val="ED3F3F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fr-FR" sz="1200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+33 (0)6 30 49 00 13 </a:t>
            </a:r>
            <a:r>
              <a:rPr lang="fr-FR" sz="1200" b="0" i="0" u="none" strike="noStrike" cap="none">
                <a:solidFill>
                  <a:srgbClr val="FFD800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fr-FR" sz="1200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contact@domainedesaintamand.fr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431800" y="4219825"/>
            <a:ext cx="3670200" cy="5560500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431800" y="2584626"/>
            <a:ext cx="6813000" cy="153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Le Domaine de Saint Amand se situe à Cambes en bord de 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Garonne à proximité de Bordeaux centre.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Il 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se distingue par son terroir remarquable en coteaux. La petite taille de la propriété, 3 ha 20, permet une viticulture attentionnée et un élevage soigné. </a:t>
            </a:r>
            <a:endParaRPr sz="1000" dirty="0">
              <a:solidFill>
                <a:srgbClr val="3937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Sarah Simon a repris le Domaine en février 2018. Elle est une vigneronne 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passionnée, investie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et 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animée par la volonté d’élaborer des vins de qualité, équilibrés et sincères. </a:t>
            </a:r>
            <a:endParaRPr sz="1000" dirty="0">
              <a:solidFill>
                <a:srgbClr val="3937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Le Domaine est certifié 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agriculture 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biologique depuis 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2024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smtClean="0">
                <a:solidFill>
                  <a:srgbClr val="39373E"/>
                </a:solidFill>
                <a:latin typeface="Montserrat"/>
                <a:sym typeface="Montserrat"/>
              </a:rPr>
              <a:t>Le Clairet est une pépite régionale fraîche et gourmande. Il se consomme comme un rouge léger ou un rosé soutenu.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3937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809663" y="1388525"/>
            <a:ext cx="3477600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240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i="0" u="none" strike="noStrike" cap="none">
                <a:solidFill>
                  <a:srgbClr val="C01A8D"/>
                </a:solidFill>
                <a:latin typeface="Montserrat"/>
                <a:ea typeface="Montserrat"/>
                <a:cs typeface="Montserrat"/>
                <a:sym typeface="Montserrat"/>
              </a:rPr>
              <a:t>Domaine de Saint Amand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C01A8D"/>
                </a:solidFill>
                <a:latin typeface="Montserrat"/>
                <a:ea typeface="Montserrat"/>
                <a:cs typeface="Montserrat"/>
                <a:sym typeface="Montserrat"/>
              </a:rPr>
              <a:t>       Bordeaux Clairet 2024</a:t>
            </a:r>
            <a:endParaRPr sz="1700">
              <a:solidFill>
                <a:srgbClr val="C01A8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      Certifié agriculture biologique</a:t>
            </a:r>
            <a:endParaRPr>
              <a:solidFill>
                <a:schemeClr val="accent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5851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431800" y="3918141"/>
            <a:ext cx="3477600" cy="589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APPELLATION : </a:t>
            </a: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BORDEAUX CLAIRET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COMMUNE :  </a:t>
            </a: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CAMBES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SUPERFICIE DOMAINE : </a:t>
            </a: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ha 20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TERROIR : </a:t>
            </a: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argilo calcaire graveleux</a:t>
            </a:r>
            <a:endParaRPr dirty="0"/>
          </a:p>
          <a:p>
            <a:pPr marL="765175" marR="0" lvl="0" indent="-765175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MILLESIME</a:t>
            </a: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: 2024 </a:t>
            </a:r>
            <a:endParaRPr sz="1000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65175" marR="0" lvl="0" indent="-765175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DEGRÉ : </a:t>
            </a: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12 % 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BOUTEILLE ECO-CONÇUE </a:t>
            </a: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 poids allégé : 405gr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CÉPAGES : </a:t>
            </a: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100% merlot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 MOYEN DES VIGNES : </a:t>
            </a: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30 ans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VENDANGES</a:t>
            </a: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: Récolte manuelle à basse température. Stockage à froid pendant 24h dans container frigo.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VINIFICATION :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Macération à basse température pendant 72h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Pressurage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Après débourbage, stabulation à froid (10°) sur lies fines pendant 48 heures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Fermentation en cuve</a:t>
            </a:r>
            <a:endParaRPr sz="10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5875" marR="0" lvl="0" indent="-15875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ELEVAGE : </a:t>
            </a: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100% cuves inox. Mise en bouteille au château.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NOTES DE DEGUSTATION : </a:t>
            </a: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bouche, de légers tanins comme un vin rouge, et toute la fraîcheur du vin rosé. Arômes de cassis, fraise et cerise. </a:t>
            </a:r>
            <a:endParaRPr lang="fr-FR" sz="1000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 ’accorde avec </a:t>
            </a: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tous les pique-niques et grillades, les salades composées et colorées , les crustacés et plateaux de fruits de mers, les plats exotiques aux saveurs </a:t>
            </a:r>
            <a:r>
              <a:rPr lang="fr-FR" sz="1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d’ailleurs et les </a:t>
            </a:r>
            <a:r>
              <a:rPr lang="fr-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desserts à base de fruits rouges.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title="DSA 2024 Claire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8949" y="3914875"/>
            <a:ext cx="1846283" cy="556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title="AB-1024x56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4700" y="9439675"/>
            <a:ext cx="772063" cy="4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238</Words>
  <Application>Microsoft Office PowerPoint</Application>
  <PresentationFormat>Personnalisé</PresentationFormat>
  <Paragraphs>27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</vt:lpstr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ANTIGNY Jean-Yves</dc:creator>
  <cp:lastModifiedBy>s.simon</cp:lastModifiedBy>
  <cp:revision>2</cp:revision>
  <dcterms:created xsi:type="dcterms:W3CDTF">2019-03-27T08:37:05Z</dcterms:created>
  <dcterms:modified xsi:type="dcterms:W3CDTF">2025-06-10T12:19:13Z</dcterms:modified>
</cp:coreProperties>
</file>