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044">
          <p15:clr>
            <a:srgbClr val="A4A3A4"/>
          </p15:clr>
        </p15:guide>
        <p15:guide id="2" pos="3583">
          <p15:clr>
            <a:srgbClr val="A4A3A4"/>
          </p15:clr>
        </p15:guide>
        <p15:guide id="3" orient="horz" pos="284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Fw2F5VxoYO7DAd+5Zx9EWctQK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069" y="1382"/>
      </p:cViewPr>
      <p:guideLst>
        <p:guide orient="horz" pos="6044"/>
        <p:guide orient="horz" pos="2846"/>
        <p:guide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928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9976154"/>
            <a:ext cx="1067386" cy="56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"/>
          <p:cNvCxnSpPr/>
          <p:nvPr/>
        </p:nvCxnSpPr>
        <p:spPr>
          <a:xfrm>
            <a:off x="1788694" y="9974912"/>
            <a:ext cx="0" cy="581587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1909261" y="10063825"/>
            <a:ext cx="59568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r>
              <a:rPr lang="fr-FR" sz="1200" b="0" i="0" u="none" strike="noStrike" cap="none">
                <a:solidFill>
                  <a:srgbClr val="7A007A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Cambes 33880 www.domainedesaintamand.fr/en/</a:t>
            </a:r>
            <a:b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Sarah Simon </a:t>
            </a:r>
            <a:r>
              <a:rPr lang="fr-FR" sz="1200" b="0" i="0" u="none" strike="noStrike" cap="none">
                <a:solidFill>
                  <a:srgbClr val="ED3F3F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+33 (0)6 30 49 00 13 </a:t>
            </a:r>
            <a:r>
              <a:rPr lang="fr-FR" sz="1200" b="0" i="0" u="none" strike="noStrike" cap="none">
                <a:solidFill>
                  <a:srgbClr val="FFD800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fr-FR" sz="1200" b="0" i="0" u="none" strike="noStrike" cap="none">
                <a:solidFill>
                  <a:srgbClr val="49474F"/>
                </a:solidFill>
                <a:latin typeface="Montserrat"/>
                <a:ea typeface="Montserrat"/>
                <a:cs typeface="Montserrat"/>
                <a:sym typeface="Montserrat"/>
              </a:rPr>
              <a:t>contact@domainedesaintamand.fr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31800" y="4498238"/>
            <a:ext cx="3670300" cy="513470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31800" y="2773522"/>
            <a:ext cx="6813062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situated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in the village of Cambes on the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banks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of the Garonne river. By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fr-FR" sz="1000" dirty="0" err="1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remarkable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terroir of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its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vineyard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slopes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, and the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-FR" sz="1000" dirty="0" err="1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omain's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small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size,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stands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apart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properties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The 3.2 hectares of vines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allow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very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attentive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to the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cultivation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of the vines as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well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very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careful</a:t>
            </a:r>
            <a:r>
              <a:rPr lang="fr-FR" sz="1000" dirty="0"/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ageing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. Sarah Simon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took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over the D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omain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in 2018.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She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an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enthusiastic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winegrower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motivated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by the</a:t>
            </a:r>
            <a:r>
              <a:rPr lang="fr-FR" sz="1000" dirty="0"/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passionate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desire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produce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quality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wines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that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both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authentic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well-balanced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estate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has been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certified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organic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since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2024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The rosé cuvée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 a modern Bordeaux </a:t>
            </a:r>
            <a:r>
              <a:rPr lang="fr-FR" sz="1000" dirty="0" smtClean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rosé : 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light in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color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, vibrant,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fruity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fr-FR" sz="1000" dirty="0" err="1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elegant</a:t>
            </a:r>
            <a:r>
              <a:rPr lang="fr-FR" sz="1000" dirty="0">
                <a:solidFill>
                  <a:srgbClr val="39373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3937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752788" y="1865511"/>
            <a:ext cx="4027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24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D35E49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fr-FR" sz="1700" b="0" i="0" u="none" strike="noStrike" cap="none">
                <a:solidFill>
                  <a:srgbClr val="D35E49"/>
                </a:solidFill>
                <a:latin typeface="Montserrat"/>
                <a:ea typeface="Montserrat"/>
                <a:cs typeface="Montserrat"/>
                <a:sym typeface="Montserrat"/>
              </a:rPr>
              <a:t>Domaine de Saint Amand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D35E49"/>
                </a:solidFill>
                <a:latin typeface="Montserrat"/>
                <a:ea typeface="Montserrat"/>
                <a:cs typeface="Montserrat"/>
                <a:sym typeface="Montserrat"/>
              </a:rPr>
              <a:t>Bordeaux rosé 2024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Certified organic</a:t>
            </a:r>
            <a:endParaRPr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31800" y="4503512"/>
            <a:ext cx="3477480" cy="5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APPELLATION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BORDEAUX ROSE</a:t>
            </a:r>
            <a:endParaRPr dirty="0">
              <a:latin typeface="Montserrat" panose="020B060402020202020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COMMUNE : 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CAMBES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SURFACE AREA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3 ha 20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TERROIR :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gravelly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,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clay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limestone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mix</a:t>
            </a:r>
            <a:endParaRPr dirty="0">
              <a:latin typeface="Montserrat" panose="020B060402020202020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AVERAGE AGE OF VINES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30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years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765175" marR="0" lvl="0" indent="-7651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VINTAGE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: 2024 </a:t>
            </a:r>
            <a:endParaRPr sz="1100" dirty="0">
              <a:solidFill>
                <a:schemeClr val="accent6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765175" marR="0" lvl="0" indent="-7651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ECO-DESIGN LIGTHER GLASS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405 gr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765175" marR="0" lvl="0" indent="-76517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DEGREE OF ALCOLHOL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12,5 % </a:t>
            </a:r>
            <a:endParaRPr dirty="0">
              <a:latin typeface="Montserrat" panose="020B060402020202020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GRAPES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100% merlot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HARVEST &amp; VINIFICATION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: 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Cool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early-morning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picking by hands in</a:t>
            </a:r>
            <a:endParaRPr sz="1100" dirty="0">
              <a:latin typeface="Montserrat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protective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trays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.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Refrigerated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storage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for 24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hours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.</a:t>
            </a:r>
            <a:endParaRPr sz="1100" dirty="0">
              <a:latin typeface="Montserrat" panose="020B0604020202020204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Immediately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pressing</a:t>
            </a:r>
            <a:endParaRPr sz="1100" dirty="0">
              <a:latin typeface="Montserrat" panose="020B0604020202020204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Cold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stabilization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(10°C) on the fine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lees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further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to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settling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Vat fermentation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AGEING :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100%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stainless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steel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vats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.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Bottled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at the 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Domain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TASTING NOTES :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Resolutely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modern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wine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that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is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lively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,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elegant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, and full of fruit. It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is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born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of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our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mastery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of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traditional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savoir faire. The robe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is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a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slightly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powdery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pale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pink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.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Aromas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include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white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peach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, water-melon, and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eventoffee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…. A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perfectly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refreshing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wine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Calibri"/>
                <a:cs typeface="Calibri"/>
                <a:sym typeface="Calibri"/>
              </a:rPr>
              <a:t> ! </a:t>
            </a:r>
            <a:endParaRPr sz="1100" dirty="0">
              <a:solidFill>
                <a:schemeClr val="dk1"/>
              </a:solidFill>
              <a:latin typeface="Montserrat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Montserrat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2027" r="-139" b="18763"/>
          <a:stretch/>
        </p:blipFill>
        <p:spPr>
          <a:xfrm>
            <a:off x="2266950" y="62332"/>
            <a:ext cx="2880015" cy="178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title="AB-1024x56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7900" y="9222299"/>
            <a:ext cx="839749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title="DSA 2024 Rosé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3325" y="4498238"/>
            <a:ext cx="1704877" cy="51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Personnalisé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ANTIGNY Jean-Yves</dc:creator>
  <cp:lastModifiedBy>s.simon</cp:lastModifiedBy>
  <cp:revision>3</cp:revision>
  <dcterms:created xsi:type="dcterms:W3CDTF">2019-03-27T08:37:05Z</dcterms:created>
  <dcterms:modified xsi:type="dcterms:W3CDTF">2025-06-10T12:30:37Z</dcterms:modified>
</cp:coreProperties>
</file>